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6" r:id="rId2"/>
    <p:sldId id="257" r:id="rId3"/>
    <p:sldId id="307" r:id="rId4"/>
    <p:sldId id="267" r:id="rId5"/>
    <p:sldId id="308" r:id="rId6"/>
    <p:sldId id="355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25" r:id="rId23"/>
    <p:sldId id="326" r:id="rId24"/>
    <p:sldId id="327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  <p:sldId id="340" r:id="rId38"/>
    <p:sldId id="341" r:id="rId39"/>
    <p:sldId id="342" r:id="rId40"/>
    <p:sldId id="343" r:id="rId41"/>
    <p:sldId id="344" r:id="rId42"/>
    <p:sldId id="345" r:id="rId43"/>
    <p:sldId id="346" r:id="rId44"/>
    <p:sldId id="347" r:id="rId45"/>
    <p:sldId id="348" r:id="rId46"/>
    <p:sldId id="349" r:id="rId47"/>
    <p:sldId id="350" r:id="rId48"/>
    <p:sldId id="351" r:id="rId49"/>
    <p:sldId id="352" r:id="rId50"/>
    <p:sldId id="353" r:id="rId51"/>
    <p:sldId id="354" r:id="rId5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27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494BB33-3DC4-41F4-AF50-C93ED57255B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519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19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19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19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8D80734-7404-4675-8D0C-D2A475C065C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FB36D7-596C-4F40-AC40-BAD4B72C2644}" type="slidenum">
              <a:rPr lang="en-US"/>
              <a:pPr/>
              <a:t>1</a:t>
            </a:fld>
            <a:endParaRPr lang="en-US"/>
          </a:p>
        </p:txBody>
      </p:sp>
      <p:sp>
        <p:nvSpPr>
          <p:cNvPr id="253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59E1EF-ED72-4239-B3CB-2B8660006C2F}" type="slidenum">
              <a:rPr lang="en-US"/>
              <a:pPr/>
              <a:t>10</a:t>
            </a:fld>
            <a:endParaRPr lang="en-US"/>
          </a:p>
        </p:txBody>
      </p:sp>
      <p:sp>
        <p:nvSpPr>
          <p:cNvPr id="26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1E8561-AE6F-41ED-AEB3-79E6D2F78A69}" type="slidenum">
              <a:rPr lang="en-US"/>
              <a:pPr/>
              <a:t>11</a:t>
            </a:fld>
            <a:endParaRPr lang="en-US"/>
          </a:p>
        </p:txBody>
      </p:sp>
      <p:sp>
        <p:nvSpPr>
          <p:cNvPr id="26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B3AA25-2778-4217-AF87-F0C67DF62BAE}" type="slidenum">
              <a:rPr lang="en-US"/>
              <a:pPr/>
              <a:t>12</a:t>
            </a:fld>
            <a:endParaRPr lang="en-US"/>
          </a:p>
        </p:txBody>
      </p:sp>
      <p:sp>
        <p:nvSpPr>
          <p:cNvPr id="265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EE9868-5B5D-41F8-8AC6-56AD12E60FC9}" type="slidenum">
              <a:rPr lang="en-US"/>
              <a:pPr/>
              <a:t>13</a:t>
            </a:fld>
            <a:endParaRPr lang="en-US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27371E-F15F-4BB8-B145-0D6701D47FDA}" type="slidenum">
              <a:rPr lang="en-US"/>
              <a:pPr/>
              <a:t>14</a:t>
            </a:fld>
            <a:endParaRPr lang="en-US"/>
          </a:p>
        </p:txBody>
      </p:sp>
      <p:sp>
        <p:nvSpPr>
          <p:cNvPr id="26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37FA03-4F82-40DC-ACCA-81D58E706C64}" type="slidenum">
              <a:rPr lang="en-US"/>
              <a:pPr/>
              <a:t>15</a:t>
            </a:fld>
            <a:endParaRPr lang="en-US"/>
          </a:p>
        </p:txBody>
      </p:sp>
      <p:sp>
        <p:nvSpPr>
          <p:cNvPr id="268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AD3CBE-C610-4F9A-A5D2-26B0EBB60FE7}" type="slidenum">
              <a:rPr lang="en-US"/>
              <a:pPr/>
              <a:t>16</a:t>
            </a:fld>
            <a:endParaRPr lang="en-US"/>
          </a:p>
        </p:txBody>
      </p:sp>
      <p:sp>
        <p:nvSpPr>
          <p:cNvPr id="269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E96671-561F-4AF4-8BC5-97E63303F043}" type="slidenum">
              <a:rPr lang="en-US"/>
              <a:pPr/>
              <a:t>17</a:t>
            </a:fld>
            <a:endParaRPr lang="en-US"/>
          </a:p>
        </p:txBody>
      </p:sp>
      <p:sp>
        <p:nvSpPr>
          <p:cNvPr id="27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21BCFC-55E8-492C-9453-19DF8A43A1B7}" type="slidenum">
              <a:rPr lang="en-US"/>
              <a:pPr/>
              <a:t>18</a:t>
            </a:fld>
            <a:endParaRPr lang="en-US"/>
          </a:p>
        </p:txBody>
      </p:sp>
      <p:sp>
        <p:nvSpPr>
          <p:cNvPr id="27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6317D2-06F6-45E9-B752-E7F4D2898C0D}" type="slidenum">
              <a:rPr lang="en-US"/>
              <a:pPr/>
              <a:t>19</a:t>
            </a:fld>
            <a:endParaRPr lang="en-US"/>
          </a:p>
        </p:txBody>
      </p:sp>
      <p:sp>
        <p:nvSpPr>
          <p:cNvPr id="27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6277BE-D574-4F5F-864B-B0C007CEB8F9}" type="slidenum">
              <a:rPr lang="en-US"/>
              <a:pPr/>
              <a:t>2</a:t>
            </a:fld>
            <a:endParaRPr lang="en-US"/>
          </a:p>
        </p:txBody>
      </p:sp>
      <p:sp>
        <p:nvSpPr>
          <p:cNvPr id="25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473AD9-4CBA-4BBF-9AA0-24FD1440992A}" type="slidenum">
              <a:rPr lang="en-US"/>
              <a:pPr/>
              <a:t>20</a:t>
            </a:fld>
            <a:endParaRPr lang="en-US"/>
          </a:p>
        </p:txBody>
      </p:sp>
      <p:sp>
        <p:nvSpPr>
          <p:cNvPr id="27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5975EA-55DD-4326-A117-24E795C98E0F}" type="slidenum">
              <a:rPr lang="en-US"/>
              <a:pPr/>
              <a:t>21</a:t>
            </a:fld>
            <a:endParaRPr lang="en-US"/>
          </a:p>
        </p:txBody>
      </p:sp>
      <p:sp>
        <p:nvSpPr>
          <p:cNvPr id="27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ACA14C-A4C1-451A-A51F-420C62154C27}" type="slidenum">
              <a:rPr lang="en-US"/>
              <a:pPr/>
              <a:t>22</a:t>
            </a:fld>
            <a:endParaRPr lang="en-US"/>
          </a:p>
        </p:txBody>
      </p:sp>
      <p:sp>
        <p:nvSpPr>
          <p:cNvPr id="275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B4B39B-DF04-4EFD-BFA1-17A22BD4AC51}" type="slidenum">
              <a:rPr lang="en-US"/>
              <a:pPr/>
              <a:t>23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E67D84-4B0B-466C-94FC-CBFD13834522}" type="slidenum">
              <a:rPr lang="en-US"/>
              <a:pPr/>
              <a:t>24</a:t>
            </a:fld>
            <a:endParaRPr lang="en-US"/>
          </a:p>
        </p:txBody>
      </p:sp>
      <p:sp>
        <p:nvSpPr>
          <p:cNvPr id="277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A91C6B-9480-44D0-AA52-C71D1553D37D}" type="slidenum">
              <a:rPr lang="en-US"/>
              <a:pPr/>
              <a:t>25</a:t>
            </a:fld>
            <a:endParaRPr lang="en-US"/>
          </a:p>
        </p:txBody>
      </p:sp>
      <p:sp>
        <p:nvSpPr>
          <p:cNvPr id="27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6B0409-5F78-44A2-BFF2-8EC35806E05D}" type="slidenum">
              <a:rPr lang="en-US"/>
              <a:pPr/>
              <a:t>26</a:t>
            </a:fld>
            <a:endParaRPr lang="en-US"/>
          </a:p>
        </p:txBody>
      </p:sp>
      <p:sp>
        <p:nvSpPr>
          <p:cNvPr id="27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34B320-EE38-4050-AA9E-6BDBA3E95E40}" type="slidenum">
              <a:rPr lang="en-US"/>
              <a:pPr/>
              <a:t>27</a:t>
            </a:fld>
            <a:endParaRPr lang="en-US"/>
          </a:p>
        </p:txBody>
      </p:sp>
      <p:sp>
        <p:nvSpPr>
          <p:cNvPr id="28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B4F28D-9FA6-445E-ACD4-D05CDF457887}" type="slidenum">
              <a:rPr lang="en-US"/>
              <a:pPr/>
              <a:t>28</a:t>
            </a:fld>
            <a:endParaRPr lang="en-US"/>
          </a:p>
        </p:txBody>
      </p:sp>
      <p:sp>
        <p:nvSpPr>
          <p:cNvPr id="28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027E36-8C41-4549-A793-1F3876BCC87B}" type="slidenum">
              <a:rPr lang="en-US"/>
              <a:pPr/>
              <a:t>29</a:t>
            </a:fld>
            <a:endParaRPr lang="en-US"/>
          </a:p>
        </p:txBody>
      </p:sp>
      <p:sp>
        <p:nvSpPr>
          <p:cNvPr id="28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D6E3C0-C275-4888-8C8D-6C113BC704B8}" type="slidenum">
              <a:rPr lang="en-US"/>
              <a:pPr/>
              <a:t>3</a:t>
            </a:fld>
            <a:endParaRPr lang="en-US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88E249-32CF-4BA4-A99E-99DB04DAE3DA}" type="slidenum">
              <a:rPr lang="en-US"/>
              <a:pPr/>
              <a:t>30</a:t>
            </a:fld>
            <a:endParaRPr lang="en-US"/>
          </a:p>
        </p:txBody>
      </p:sp>
      <p:sp>
        <p:nvSpPr>
          <p:cNvPr id="283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14A282-F92D-41CC-860C-A193AD2240D0}" type="slidenum">
              <a:rPr lang="en-US"/>
              <a:pPr/>
              <a:t>31</a:t>
            </a:fld>
            <a:endParaRPr lang="en-US"/>
          </a:p>
        </p:txBody>
      </p:sp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02E853-0E62-4C5C-AEF6-5A8658E8160B}" type="slidenum">
              <a:rPr lang="en-US"/>
              <a:pPr/>
              <a:t>32</a:t>
            </a:fld>
            <a:endParaRPr lang="en-US"/>
          </a:p>
        </p:txBody>
      </p:sp>
      <p:sp>
        <p:nvSpPr>
          <p:cNvPr id="285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6F76BD-CCDF-490B-B3D6-BE08FC3C4C19}" type="slidenum">
              <a:rPr lang="en-US"/>
              <a:pPr/>
              <a:t>33</a:t>
            </a:fld>
            <a:endParaRPr lang="en-US"/>
          </a:p>
        </p:txBody>
      </p:sp>
      <p:sp>
        <p:nvSpPr>
          <p:cNvPr id="28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8CCED1-8638-468F-BAE9-B175C249FF2E}" type="slidenum">
              <a:rPr lang="en-US"/>
              <a:pPr/>
              <a:t>34</a:t>
            </a:fld>
            <a:endParaRPr lang="en-US"/>
          </a:p>
        </p:txBody>
      </p:sp>
      <p:sp>
        <p:nvSpPr>
          <p:cNvPr id="287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821091-B59A-4554-AAC8-34E8B13E5FEC}" type="slidenum">
              <a:rPr lang="en-US"/>
              <a:pPr/>
              <a:t>35</a:t>
            </a:fld>
            <a:endParaRPr lang="en-US"/>
          </a:p>
        </p:txBody>
      </p:sp>
      <p:sp>
        <p:nvSpPr>
          <p:cNvPr id="28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B29AC5-945C-4B63-84C7-63A6A43ADEDA}" type="slidenum">
              <a:rPr lang="en-US"/>
              <a:pPr/>
              <a:t>36</a:t>
            </a:fld>
            <a:endParaRPr lang="en-US"/>
          </a:p>
        </p:txBody>
      </p:sp>
      <p:sp>
        <p:nvSpPr>
          <p:cNvPr id="289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2A36D7-577A-4DBF-9A59-D75F87C4FBF0}" type="slidenum">
              <a:rPr lang="en-US"/>
              <a:pPr/>
              <a:t>37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59896F-2E09-48A0-BEC4-EA8FFE891191}" type="slidenum">
              <a:rPr lang="en-US"/>
              <a:pPr/>
              <a:t>38</a:t>
            </a:fld>
            <a:endParaRPr lang="en-US"/>
          </a:p>
        </p:txBody>
      </p:sp>
      <p:sp>
        <p:nvSpPr>
          <p:cNvPr id="291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B5FF6E-BD64-4C8E-BA13-2F960D843FD9}" type="slidenum">
              <a:rPr lang="en-US"/>
              <a:pPr/>
              <a:t>39</a:t>
            </a:fld>
            <a:endParaRPr lang="en-US"/>
          </a:p>
        </p:txBody>
      </p:sp>
      <p:sp>
        <p:nvSpPr>
          <p:cNvPr id="29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B4FAA0-3A6A-40ED-9B99-97AA429C0441}" type="slidenum">
              <a:rPr lang="en-US"/>
              <a:pPr/>
              <a:t>4</a:t>
            </a:fld>
            <a:endParaRPr lang="en-US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345D05-783C-4C23-8508-196A4574D4F3}" type="slidenum">
              <a:rPr lang="en-US"/>
              <a:pPr/>
              <a:t>40</a:t>
            </a:fld>
            <a:endParaRPr lang="en-US"/>
          </a:p>
        </p:txBody>
      </p:sp>
      <p:sp>
        <p:nvSpPr>
          <p:cNvPr id="293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36DAB7-2339-420C-BF1A-CC1BE7D627E4}" type="slidenum">
              <a:rPr lang="en-US"/>
              <a:pPr/>
              <a:t>41</a:t>
            </a:fld>
            <a:endParaRPr lang="en-US"/>
          </a:p>
        </p:txBody>
      </p:sp>
      <p:sp>
        <p:nvSpPr>
          <p:cNvPr id="29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08060D-300D-4BB5-AB41-D0162729DCD2}" type="slidenum">
              <a:rPr lang="en-US"/>
              <a:pPr/>
              <a:t>42</a:t>
            </a:fld>
            <a:endParaRPr lang="en-US"/>
          </a:p>
        </p:txBody>
      </p:sp>
      <p:sp>
        <p:nvSpPr>
          <p:cNvPr id="295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4DDD6B-7AEB-4062-87A1-E89B17F0B0C2}" type="slidenum">
              <a:rPr lang="en-US"/>
              <a:pPr/>
              <a:t>43</a:t>
            </a:fld>
            <a:endParaRPr lang="en-US"/>
          </a:p>
        </p:txBody>
      </p:sp>
      <p:sp>
        <p:nvSpPr>
          <p:cNvPr id="29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EBA41E-7B0F-4651-BE9B-74218BC68405}" type="slidenum">
              <a:rPr lang="en-US"/>
              <a:pPr/>
              <a:t>44</a:t>
            </a:fld>
            <a:endParaRPr lang="en-US"/>
          </a:p>
        </p:txBody>
      </p:sp>
      <p:sp>
        <p:nvSpPr>
          <p:cNvPr id="29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6B7A1F-A58C-4A13-9BCD-5A19C63DFCC2}" type="slidenum">
              <a:rPr lang="en-US"/>
              <a:pPr/>
              <a:t>45</a:t>
            </a:fld>
            <a:endParaRPr lang="en-US"/>
          </a:p>
        </p:txBody>
      </p:sp>
      <p:sp>
        <p:nvSpPr>
          <p:cNvPr id="29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4CE6B9-11B8-4782-9A56-928B4249020A}" type="slidenum">
              <a:rPr lang="en-US"/>
              <a:pPr/>
              <a:t>46</a:t>
            </a:fld>
            <a:endParaRPr lang="en-US"/>
          </a:p>
        </p:txBody>
      </p:sp>
      <p:sp>
        <p:nvSpPr>
          <p:cNvPr id="300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0BC578-6D5E-442B-BD8A-80AEDAB32AB1}" type="slidenum">
              <a:rPr lang="en-US"/>
              <a:pPr/>
              <a:t>47</a:t>
            </a:fld>
            <a:endParaRPr lang="en-US"/>
          </a:p>
        </p:txBody>
      </p:sp>
      <p:sp>
        <p:nvSpPr>
          <p:cNvPr id="30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505C87-D5B8-4665-8CE6-3BB50C4C0401}" type="slidenum">
              <a:rPr lang="en-US"/>
              <a:pPr/>
              <a:t>48</a:t>
            </a:fld>
            <a:endParaRPr lang="en-US"/>
          </a:p>
        </p:txBody>
      </p:sp>
      <p:sp>
        <p:nvSpPr>
          <p:cNvPr id="302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94E74D-38B7-4881-8E9E-16E48ACEF129}" type="slidenum">
              <a:rPr lang="en-US"/>
              <a:pPr/>
              <a:t>49</a:t>
            </a:fld>
            <a:endParaRPr lang="en-US"/>
          </a:p>
        </p:txBody>
      </p:sp>
      <p:sp>
        <p:nvSpPr>
          <p:cNvPr id="303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51C15F-7315-469D-B9CE-A9B53C1E69B3}" type="slidenum">
              <a:rPr lang="en-US"/>
              <a:pPr/>
              <a:t>5</a:t>
            </a:fld>
            <a:endParaRPr lang="en-US"/>
          </a:p>
        </p:txBody>
      </p:sp>
      <p:sp>
        <p:nvSpPr>
          <p:cNvPr id="258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79A208-0A7D-44CF-9880-86AD5E248826}" type="slidenum">
              <a:rPr lang="en-US"/>
              <a:pPr/>
              <a:t>50</a:t>
            </a:fld>
            <a:endParaRPr lang="en-US"/>
          </a:p>
        </p:txBody>
      </p:sp>
      <p:sp>
        <p:nvSpPr>
          <p:cNvPr id="304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781A74-13B6-443A-AD6B-BE2C622D221F}" type="slidenum">
              <a:rPr lang="en-US"/>
              <a:pPr/>
              <a:t>51</a:t>
            </a:fld>
            <a:endParaRPr 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17DCBA-D885-4EEC-9B1D-32B368091126}" type="slidenum">
              <a:rPr lang="en-US"/>
              <a:pPr/>
              <a:t>6</a:t>
            </a:fld>
            <a:endParaRPr lang="en-US"/>
          </a:p>
        </p:txBody>
      </p:sp>
      <p:sp>
        <p:nvSpPr>
          <p:cNvPr id="25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3D3346-3574-4790-87DA-7C0D0E212D67}" type="slidenum">
              <a:rPr lang="en-US"/>
              <a:pPr/>
              <a:t>7</a:t>
            </a:fld>
            <a:endParaRPr lang="en-US"/>
          </a:p>
        </p:txBody>
      </p:sp>
      <p:sp>
        <p:nvSpPr>
          <p:cNvPr id="260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9228CD-02DC-4BDF-B8F4-6DCF4E905CD4}" type="slidenum">
              <a:rPr lang="en-US"/>
              <a:pPr/>
              <a:t>8</a:t>
            </a:fld>
            <a:endParaRPr lang="en-US"/>
          </a:p>
        </p:txBody>
      </p:sp>
      <p:sp>
        <p:nvSpPr>
          <p:cNvPr id="261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23FC35-CB31-48CF-AA56-38F7E11195CC}" type="slidenum">
              <a:rPr lang="en-US"/>
              <a:pPr/>
              <a:t>9</a:t>
            </a:fld>
            <a:endParaRPr lang="en-US"/>
          </a:p>
        </p:txBody>
      </p:sp>
      <p:sp>
        <p:nvSpPr>
          <p:cNvPr id="26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13DEB8-53D7-4D1A-A205-C07FC653A8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30B1A1-B46B-406E-AEDA-790E7EFEF0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A690D-40FB-4A40-B361-014FC52233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39C3BF-20AC-4404-B32A-0AFB2AB1BB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B35FD1-925A-4F75-9ACA-9F337AF2C7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5FA9C4-FE13-4718-B703-FD8FD95659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F2B24-0AE1-4E5E-B697-E395E36826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53987E-525B-4539-8D5A-35413002FF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91D0D6-F916-4DA1-8EA3-0445417938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43B23-789A-46E7-AE13-083EFF9062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3F404-EDF4-4AFD-81C2-382CFBB1B8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59D7E54-81CF-4661-92A4-1C0503D2F0E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24.xml"/><Relationship Id="rId18" Type="http://schemas.openxmlformats.org/officeDocument/2006/relationships/slide" Target="slide34.xml"/><Relationship Id="rId26" Type="http://schemas.openxmlformats.org/officeDocument/2006/relationships/slide" Target="slide50.xml"/><Relationship Id="rId3" Type="http://schemas.openxmlformats.org/officeDocument/2006/relationships/slide" Target="slide4.xml"/><Relationship Id="rId21" Type="http://schemas.openxmlformats.org/officeDocument/2006/relationships/slide" Target="slide40.xml"/><Relationship Id="rId7" Type="http://schemas.openxmlformats.org/officeDocument/2006/relationships/slide" Target="slide12.xml"/><Relationship Id="rId12" Type="http://schemas.openxmlformats.org/officeDocument/2006/relationships/slide" Target="slide22.xml"/><Relationship Id="rId17" Type="http://schemas.openxmlformats.org/officeDocument/2006/relationships/slide" Target="slide32.xml"/><Relationship Id="rId25" Type="http://schemas.openxmlformats.org/officeDocument/2006/relationships/slide" Target="slide48.xml"/><Relationship Id="rId2" Type="http://schemas.openxmlformats.org/officeDocument/2006/relationships/notesSlide" Target="../notesSlides/notesSlide1.xml"/><Relationship Id="rId16" Type="http://schemas.openxmlformats.org/officeDocument/2006/relationships/slide" Target="slide30.xml"/><Relationship Id="rId20" Type="http://schemas.openxmlformats.org/officeDocument/2006/relationships/slide" Target="slide3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20.xml"/><Relationship Id="rId24" Type="http://schemas.openxmlformats.org/officeDocument/2006/relationships/slide" Target="slide46.xml"/><Relationship Id="rId5" Type="http://schemas.openxmlformats.org/officeDocument/2006/relationships/slide" Target="slide8.xml"/><Relationship Id="rId15" Type="http://schemas.openxmlformats.org/officeDocument/2006/relationships/slide" Target="slide28.xml"/><Relationship Id="rId23" Type="http://schemas.openxmlformats.org/officeDocument/2006/relationships/slide" Target="slide44.xml"/><Relationship Id="rId10" Type="http://schemas.openxmlformats.org/officeDocument/2006/relationships/slide" Target="slide18.xml"/><Relationship Id="rId19" Type="http://schemas.openxmlformats.org/officeDocument/2006/relationships/slide" Target="slide36.xml"/><Relationship Id="rId4" Type="http://schemas.openxmlformats.org/officeDocument/2006/relationships/slide" Target="slide6.xml"/><Relationship Id="rId9" Type="http://schemas.openxmlformats.org/officeDocument/2006/relationships/slide" Target="slide16.xml"/><Relationship Id="rId14" Type="http://schemas.openxmlformats.org/officeDocument/2006/relationships/slide" Target="slide26.xml"/><Relationship Id="rId22" Type="http://schemas.openxmlformats.org/officeDocument/2006/relationships/slide" Target="slide42.xml"/><Relationship Id="rId27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7" name="AutoShape 8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3" action="ppaction://hlinksldjump"/>
              </a:rPr>
              <a:t>200</a:t>
            </a:r>
            <a:endParaRPr lang="en-US" sz="3600" b="1"/>
          </a:p>
        </p:txBody>
      </p:sp>
      <p:sp>
        <p:nvSpPr>
          <p:cNvPr id="2138" name="AutoShape 9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4" action="ppaction://hlinksldjump"/>
              </a:rPr>
              <a:t>300</a:t>
            </a:r>
            <a:endParaRPr lang="en-US" sz="3600" b="1">
              <a:hlinkClick r:id="rId4" action="ppaction://hlinksldjump"/>
            </a:endParaRPr>
          </a:p>
        </p:txBody>
      </p:sp>
      <p:sp>
        <p:nvSpPr>
          <p:cNvPr id="2139" name="AutoShape 9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5" action="ppaction://hlinksldjump"/>
              </a:rPr>
              <a:t>400</a:t>
            </a:r>
            <a:endParaRPr lang="en-US" sz="3600" b="1">
              <a:hlinkClick r:id="rId5" action="ppaction://hlinksldjump"/>
            </a:endParaRPr>
          </a:p>
        </p:txBody>
      </p:sp>
      <p:sp>
        <p:nvSpPr>
          <p:cNvPr id="2140" name="AutoShape 9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6" action="ppaction://hlinksldjump"/>
              </a:rPr>
              <a:t>500</a:t>
            </a:r>
            <a:endParaRPr lang="en-US" sz="3600" b="1"/>
          </a:p>
        </p:txBody>
      </p:sp>
      <p:sp>
        <p:nvSpPr>
          <p:cNvPr id="2149" name="AutoShape 101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7" action="ppaction://hlinksldjump"/>
              </a:rPr>
              <a:t>100</a:t>
            </a:r>
            <a:endParaRPr lang="en-US" sz="3600" b="1"/>
          </a:p>
        </p:txBody>
      </p:sp>
      <p:sp>
        <p:nvSpPr>
          <p:cNvPr id="2150" name="AutoShape 102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8" action="ppaction://hlinksldjump"/>
              </a:rPr>
              <a:t>200</a:t>
            </a:r>
            <a:endParaRPr lang="en-US" sz="3600" b="1">
              <a:hlinkClick r:id="rId8" action="ppaction://hlinksldjump"/>
            </a:endParaRPr>
          </a:p>
        </p:txBody>
      </p:sp>
      <p:sp>
        <p:nvSpPr>
          <p:cNvPr id="2151" name="AutoShape 103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9" action="ppaction://hlinksldjump"/>
              </a:rPr>
              <a:t>300</a:t>
            </a:r>
            <a:endParaRPr lang="en-US" sz="3600" b="1"/>
          </a:p>
        </p:txBody>
      </p:sp>
      <p:sp>
        <p:nvSpPr>
          <p:cNvPr id="2152" name="AutoShape 104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0" action="ppaction://hlinksldjump"/>
              </a:rPr>
              <a:t>400</a:t>
            </a:r>
            <a:endParaRPr lang="en-US" sz="3600" b="1"/>
          </a:p>
        </p:txBody>
      </p:sp>
      <p:sp>
        <p:nvSpPr>
          <p:cNvPr id="2153" name="AutoShape 105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1" action="ppaction://hlinksldjump"/>
              </a:rPr>
              <a:t>500</a:t>
            </a:r>
            <a:endParaRPr lang="en-US" sz="3600" b="1"/>
          </a:p>
        </p:txBody>
      </p:sp>
      <p:sp>
        <p:nvSpPr>
          <p:cNvPr id="2154" name="AutoShape 106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2" action="ppaction://hlinksldjump"/>
              </a:rPr>
              <a:t>100</a:t>
            </a:r>
            <a:endParaRPr lang="en-US" sz="3600" b="1"/>
          </a:p>
        </p:txBody>
      </p:sp>
      <p:sp>
        <p:nvSpPr>
          <p:cNvPr id="2155" name="AutoShape 107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3" action="ppaction://hlinksldjump"/>
              </a:rPr>
              <a:t>200</a:t>
            </a:r>
            <a:endParaRPr lang="en-US" sz="3600" b="1"/>
          </a:p>
        </p:txBody>
      </p:sp>
      <p:sp>
        <p:nvSpPr>
          <p:cNvPr id="2156" name="AutoShape 108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4" action="ppaction://hlinksldjump"/>
              </a:rPr>
              <a:t>300</a:t>
            </a:r>
            <a:endParaRPr lang="en-US" sz="3600" b="1"/>
          </a:p>
        </p:txBody>
      </p:sp>
      <p:sp>
        <p:nvSpPr>
          <p:cNvPr id="2157" name="AutoShape 109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5" action="ppaction://hlinksldjump"/>
              </a:rPr>
              <a:t>400</a:t>
            </a:r>
            <a:endParaRPr lang="en-US" sz="3600" b="1"/>
          </a:p>
        </p:txBody>
      </p:sp>
      <p:sp>
        <p:nvSpPr>
          <p:cNvPr id="2158" name="AutoShape 110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6" action="ppaction://hlinksldjump"/>
              </a:rPr>
              <a:t>500</a:t>
            </a:r>
            <a:endParaRPr lang="en-US" sz="3600" b="1"/>
          </a:p>
        </p:txBody>
      </p:sp>
      <p:sp>
        <p:nvSpPr>
          <p:cNvPr id="2159" name="AutoShape 111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7" action="ppaction://hlinksldjump"/>
              </a:rPr>
              <a:t>100</a:t>
            </a:r>
            <a:endParaRPr lang="en-US" sz="3600" b="1"/>
          </a:p>
        </p:txBody>
      </p:sp>
      <p:sp>
        <p:nvSpPr>
          <p:cNvPr id="2160" name="AutoShape 112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8" action="ppaction://hlinksldjump"/>
              </a:rPr>
              <a:t>200</a:t>
            </a:r>
            <a:endParaRPr lang="en-US" sz="3600" b="1"/>
          </a:p>
        </p:txBody>
      </p:sp>
      <p:sp>
        <p:nvSpPr>
          <p:cNvPr id="2161" name="AutoShape 113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9" action="ppaction://hlinksldjump"/>
              </a:rPr>
              <a:t>300</a:t>
            </a:r>
            <a:endParaRPr lang="en-US" sz="3600" b="1"/>
          </a:p>
        </p:txBody>
      </p:sp>
      <p:sp>
        <p:nvSpPr>
          <p:cNvPr id="2162" name="AutoShape 114">
            <a:hlinkClick r:id="rId2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0" action="ppaction://hlinksldjump"/>
              </a:rPr>
              <a:t>400</a:t>
            </a:r>
            <a:endParaRPr lang="en-US" sz="3600" b="1"/>
          </a:p>
        </p:txBody>
      </p:sp>
      <p:sp>
        <p:nvSpPr>
          <p:cNvPr id="2163" name="AutoShape 115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1" action="ppaction://hlinksldjump"/>
              </a:rPr>
              <a:t>500</a:t>
            </a:r>
            <a:endParaRPr lang="en-US" sz="3600" b="1"/>
          </a:p>
        </p:txBody>
      </p:sp>
      <p:sp>
        <p:nvSpPr>
          <p:cNvPr id="2164" name="AutoShape 116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2" action="ppaction://hlinksldjump"/>
              </a:rPr>
              <a:t>100</a:t>
            </a:r>
            <a:endParaRPr lang="en-US" sz="3600" b="1"/>
          </a:p>
        </p:txBody>
      </p:sp>
      <p:sp>
        <p:nvSpPr>
          <p:cNvPr id="2165" name="AutoShape 117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3" action="ppaction://hlinksldjump"/>
              </a:rPr>
              <a:t>200</a:t>
            </a:r>
            <a:endParaRPr lang="en-US" sz="3600" b="1"/>
          </a:p>
        </p:txBody>
      </p:sp>
      <p:sp>
        <p:nvSpPr>
          <p:cNvPr id="2166" name="AutoShape 118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4" action="ppaction://hlinksldjump"/>
              </a:rPr>
              <a:t>300</a:t>
            </a:r>
            <a:endParaRPr lang="en-US" sz="3600" b="1"/>
          </a:p>
        </p:txBody>
      </p:sp>
      <p:sp>
        <p:nvSpPr>
          <p:cNvPr id="2167" name="AutoShape 119">
            <a:hlinkClick r:id="rId2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5" action="ppaction://hlinksldjump"/>
              </a:rPr>
              <a:t>400</a:t>
            </a:r>
            <a:endParaRPr lang="en-US" sz="3600" b="1"/>
          </a:p>
        </p:txBody>
      </p:sp>
      <p:sp>
        <p:nvSpPr>
          <p:cNvPr id="2168" name="AutoShape 120">
            <a:hlinkClick r:id="rId2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6" action="ppaction://hlinksldjump"/>
              </a:rPr>
              <a:t>500</a:t>
            </a:r>
            <a:endParaRPr lang="en-US" sz="3600" b="1"/>
          </a:p>
        </p:txBody>
      </p:sp>
      <p:sp>
        <p:nvSpPr>
          <p:cNvPr id="2088" name="AutoShape 40">
            <a:hlinkClick r:id="rId2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27" action="ppaction://hlinksldjump"/>
              </a:rPr>
              <a:t>100</a:t>
            </a:r>
            <a:endParaRPr lang="en-US" sz="3600" b="1" dirty="0"/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>
                <a:solidFill>
                  <a:schemeClr val="bg1"/>
                </a:solidFill>
                <a:latin typeface="Garamond" pitchFamily="18" charset="0"/>
              </a:rPr>
              <a:t>Category</a:t>
            </a:r>
          </a:p>
          <a:p>
            <a:r>
              <a:rPr lang="en-US" sz="2800" b="1">
                <a:solidFill>
                  <a:schemeClr val="bg1"/>
                </a:solidFill>
                <a:latin typeface="Garamond" pitchFamily="18" charset="0"/>
              </a:rPr>
              <a:t>Heading</a:t>
            </a:r>
          </a:p>
        </p:txBody>
      </p:sp>
      <p:sp>
        <p:nvSpPr>
          <p:cNvPr id="2145" name="Rectangle 97"/>
          <p:cNvSpPr>
            <a:spLocks noChangeArrowheads="1"/>
          </p:cNvSpPr>
          <p:nvPr/>
        </p:nvSpPr>
        <p:spPr bwMode="auto">
          <a:xfrm>
            <a:off x="18288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>
                <a:solidFill>
                  <a:schemeClr val="bg1"/>
                </a:solidFill>
              </a:rPr>
              <a:t>Category</a:t>
            </a:r>
          </a:p>
          <a:p>
            <a:r>
              <a:rPr lang="en-US" sz="2800" b="1">
                <a:solidFill>
                  <a:schemeClr val="bg1"/>
                </a:solidFill>
              </a:rPr>
              <a:t>Heading</a:t>
            </a:r>
          </a:p>
        </p:txBody>
      </p:sp>
      <p:sp>
        <p:nvSpPr>
          <p:cNvPr id="2146" name="Rectangle 98"/>
          <p:cNvSpPr>
            <a:spLocks noChangeArrowheads="1"/>
          </p:cNvSpPr>
          <p:nvPr/>
        </p:nvSpPr>
        <p:spPr bwMode="auto">
          <a:xfrm>
            <a:off x="36576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>
                <a:solidFill>
                  <a:schemeClr val="bg1"/>
                </a:solidFill>
              </a:rPr>
              <a:t>Category</a:t>
            </a:r>
          </a:p>
          <a:p>
            <a:r>
              <a:rPr lang="en-US" sz="2800" b="1">
                <a:solidFill>
                  <a:schemeClr val="bg1"/>
                </a:solidFill>
              </a:rPr>
              <a:t>Heading</a:t>
            </a:r>
          </a:p>
        </p:txBody>
      </p:sp>
      <p:sp>
        <p:nvSpPr>
          <p:cNvPr id="2147" name="Rectangle 99"/>
          <p:cNvSpPr>
            <a:spLocks noChangeArrowheads="1"/>
          </p:cNvSpPr>
          <p:nvPr/>
        </p:nvSpPr>
        <p:spPr bwMode="auto">
          <a:xfrm>
            <a:off x="54864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>
                <a:solidFill>
                  <a:schemeClr val="bg1"/>
                </a:solidFill>
              </a:rPr>
              <a:t>Category</a:t>
            </a:r>
          </a:p>
          <a:p>
            <a:r>
              <a:rPr lang="en-US" sz="2800" b="1">
                <a:solidFill>
                  <a:schemeClr val="bg1"/>
                </a:solidFill>
              </a:rPr>
              <a:t>Heading</a:t>
            </a:r>
          </a:p>
        </p:txBody>
      </p:sp>
      <p:sp>
        <p:nvSpPr>
          <p:cNvPr id="2148" name="Rectangle 100"/>
          <p:cNvSpPr>
            <a:spLocks noChangeArrowheads="1"/>
          </p:cNvSpPr>
          <p:nvPr/>
        </p:nvSpPr>
        <p:spPr bwMode="auto">
          <a:xfrm>
            <a:off x="73152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>
                <a:solidFill>
                  <a:schemeClr val="bg1"/>
                </a:solidFill>
              </a:rPr>
              <a:t>Category</a:t>
            </a:r>
          </a:p>
          <a:p>
            <a:r>
              <a:rPr lang="en-US" sz="2800" b="1">
                <a:solidFill>
                  <a:schemeClr val="bg1"/>
                </a:solidFill>
              </a:rPr>
              <a:t>Heading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4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14695" name="Rectangle 205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1" name="AutoShape 102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45" name="Rectangle 103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16746" name="Rectangle 103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90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18791" name="Rectangle 205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0840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20841" name="Rectangle 103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22888" name="Rectangle 205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5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24936" name="Rectangle 10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2698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8" name="AutoShape 205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9031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29032" name="Rectangle 205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3107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4" name="AutoShape 205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27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33128" name="Rectangle 205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937125" y="28638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35175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0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223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37224" name="Rectangle 10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0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39271" name="Rectangle 205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6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1319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41320" name="Rectangle 1032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6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43367" name="Rectangle 205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1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45417" name="Rectangle 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4746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951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49512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5155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0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53608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4277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4752975" y="2555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5428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54282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55655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770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577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50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59751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79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61800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6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63847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89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65896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6794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999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69992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7203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08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74088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331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549775" y="30527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sz="2400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3322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76135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818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7818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30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80231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27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82280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6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84327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7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86376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88423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90472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92519" name="Rectangle 103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56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94568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56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04457" name="Rectangle 103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96615" name="Rectangle 7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6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6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9866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AutoShape 307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552" name="Rectangle 308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08553" name="Rectangle 3081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8" name="Rectangle 3078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10599" name="Rectangle 3079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48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/>
          </a:p>
        </p:txBody>
      </p:sp>
      <p:sp>
        <p:nvSpPr>
          <p:cNvPr id="112649" name="Rectangle 103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FF00"/>
      </a:hlink>
      <a:folHlink>
        <a:srgbClr val="0000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</TotalTime>
  <Words>86</Words>
  <Application>Microsoft Office PowerPoint</Application>
  <PresentationFormat>On-screen Show (4:3)</PresentationFormat>
  <Paragraphs>86</Paragraphs>
  <Slides>51</Slides>
  <Notes>51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</vt:vector>
  </TitlesOfParts>
  <Company>Grant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Grant County High School</dc:creator>
  <cp:lastModifiedBy>Katie Janeen Sakura  McShurley</cp:lastModifiedBy>
  <cp:revision>37</cp:revision>
  <dcterms:created xsi:type="dcterms:W3CDTF">1998-08-19T17:45:48Z</dcterms:created>
  <dcterms:modified xsi:type="dcterms:W3CDTF">2010-04-26T17:04:26Z</dcterms:modified>
</cp:coreProperties>
</file>